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0" r:id="rId6"/>
    <p:sldId id="2434" r:id="rId7"/>
    <p:sldId id="2438" r:id="rId8"/>
    <p:sldId id="2447" r:id="rId9"/>
    <p:sldId id="2439" r:id="rId10"/>
    <p:sldId id="2440" r:id="rId11"/>
    <p:sldId id="2441" r:id="rId12"/>
    <p:sldId id="2442" r:id="rId13"/>
    <p:sldId id="2443" r:id="rId14"/>
    <p:sldId id="2444" r:id="rId15"/>
    <p:sldId id="2445" r:id="rId16"/>
    <p:sldId id="2446" r:id="rId17"/>
  </p:sldIdLst>
  <p:sldSz cx="12192000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83C6F-5B0B-4277-9B2C-3B835B58B551}" v="4" dt="2021-12-15T09:51:24.094"/>
    <p1510:client id="{C80AEBA6-D634-4168-88F3-EB33910BEFF1}" v="20" dt="2021-12-13T08:52:30.22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59" autoAdjust="0"/>
  </p:normalViewPr>
  <p:slideViewPr>
    <p:cSldViewPr snapToGrid="0">
      <p:cViewPr varScale="1">
        <p:scale>
          <a:sx n="112" d="100"/>
          <a:sy n="112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1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i Karjalainen" userId="2461b336-7b7e-46eb-bb63-8d2d90445b91" providerId="ADAL" clId="{C80AEBA6-D634-4168-88F3-EB33910BEFF1}"/>
    <pc:docChg chg="undo custSel modSld">
      <pc:chgData name="Joni Karjalainen" userId="2461b336-7b7e-46eb-bb63-8d2d90445b91" providerId="ADAL" clId="{C80AEBA6-D634-4168-88F3-EB33910BEFF1}" dt="2021-12-13T08:53:09.913" v="207" actId="1076"/>
      <pc:docMkLst>
        <pc:docMk/>
      </pc:docMkLst>
      <pc:sldChg chg="addSp delSp modSp mod">
        <pc:chgData name="Joni Karjalainen" userId="2461b336-7b7e-46eb-bb63-8d2d90445b91" providerId="ADAL" clId="{C80AEBA6-D634-4168-88F3-EB33910BEFF1}" dt="2021-12-13T08:53:09.913" v="207" actId="1076"/>
        <pc:sldMkLst>
          <pc:docMk/>
          <pc:sldMk cId="2506210253" sldId="256"/>
        </pc:sldMkLst>
        <pc:spChg chg="mod">
          <ac:chgData name="Joni Karjalainen" userId="2461b336-7b7e-46eb-bb63-8d2d90445b91" providerId="ADAL" clId="{C80AEBA6-D634-4168-88F3-EB33910BEFF1}" dt="2021-12-13T08:51:25.199" v="62" actId="1076"/>
          <ac:spMkLst>
            <pc:docMk/>
            <pc:sldMk cId="2506210253" sldId="256"/>
            <ac:spMk id="6" creationId="{7E0E8055-17FA-43CE-9F03-E712F496B7CF}"/>
          </ac:spMkLst>
        </pc:spChg>
        <pc:spChg chg="mod">
          <ac:chgData name="Joni Karjalainen" userId="2461b336-7b7e-46eb-bb63-8d2d90445b91" providerId="ADAL" clId="{C80AEBA6-D634-4168-88F3-EB33910BEFF1}" dt="2021-12-13T08:52:26.270" v="147"/>
          <ac:spMkLst>
            <pc:docMk/>
            <pc:sldMk cId="2506210253" sldId="256"/>
            <ac:spMk id="7" creationId="{9935280A-EBD5-4EFA-81A0-313C85F987EC}"/>
          </ac:spMkLst>
        </pc:spChg>
        <pc:spChg chg="add mod">
          <ac:chgData name="Joni Karjalainen" userId="2461b336-7b7e-46eb-bb63-8d2d90445b91" providerId="ADAL" clId="{C80AEBA6-D634-4168-88F3-EB33910BEFF1}" dt="2021-12-13T08:53:09.913" v="207" actId="1076"/>
          <ac:spMkLst>
            <pc:docMk/>
            <pc:sldMk cId="2506210253" sldId="256"/>
            <ac:spMk id="12" creationId="{774479E4-E64F-43AE-B80E-7B56BF50EAC0}"/>
          </ac:spMkLst>
        </pc:spChg>
        <pc:picChg chg="del">
          <ac:chgData name="Joni Karjalainen" userId="2461b336-7b7e-46eb-bb63-8d2d90445b91" providerId="ADAL" clId="{C80AEBA6-D634-4168-88F3-EB33910BEFF1}" dt="2021-12-10T08:37:52.969" v="16" actId="478"/>
          <ac:picMkLst>
            <pc:docMk/>
            <pc:sldMk cId="2506210253" sldId="256"/>
            <ac:picMk id="3" creationId="{B0F06786-D6C4-45ED-94BE-F88CAE8210E0}"/>
          </ac:picMkLst>
        </pc:picChg>
        <pc:picChg chg="add mod">
          <ac:chgData name="Joni Karjalainen" userId="2461b336-7b7e-46eb-bb63-8d2d90445b91" providerId="ADAL" clId="{C80AEBA6-D634-4168-88F3-EB33910BEFF1}" dt="2021-12-10T08:37:54.929" v="18" actId="1076"/>
          <ac:picMkLst>
            <pc:docMk/>
            <pc:sldMk cId="2506210253" sldId="256"/>
            <ac:picMk id="11" creationId="{ACEC87ED-C8D3-4479-8E24-AD5D6D610DD0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02.529" v="21" actId="1076"/>
        <pc:sldMkLst>
          <pc:docMk/>
          <pc:sldMk cId="48532822" sldId="260"/>
        </pc:sldMkLst>
        <pc:picChg chg="del">
          <ac:chgData name="Joni Karjalainen" userId="2461b336-7b7e-46eb-bb63-8d2d90445b91" providerId="ADAL" clId="{C80AEBA6-D634-4168-88F3-EB33910BEFF1}" dt="2021-12-10T08:37:59.073" v="19" actId="478"/>
          <ac:picMkLst>
            <pc:docMk/>
            <pc:sldMk cId="48532822" sldId="260"/>
            <ac:picMk id="9" creationId="{E3D5314E-D95D-4142-8B3D-89ECE90BA8B7}"/>
          </ac:picMkLst>
        </pc:picChg>
        <pc:picChg chg="add mod">
          <ac:chgData name="Joni Karjalainen" userId="2461b336-7b7e-46eb-bb63-8d2d90445b91" providerId="ADAL" clId="{C80AEBA6-D634-4168-88F3-EB33910BEFF1}" dt="2021-12-10T08:38:02.529" v="21" actId="1076"/>
          <ac:picMkLst>
            <pc:docMk/>
            <pc:sldMk cId="48532822" sldId="260"/>
            <ac:picMk id="11" creationId="{5DF32DAB-B281-4FEC-BCA9-B48D97D2590E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7:49.788" v="15" actId="1076"/>
        <pc:sldMkLst>
          <pc:docMk/>
          <pc:sldMk cId="259734590" sldId="2434"/>
        </pc:sldMkLst>
        <pc:picChg chg="add del mod">
          <ac:chgData name="Joni Karjalainen" userId="2461b336-7b7e-46eb-bb63-8d2d90445b91" providerId="ADAL" clId="{C80AEBA6-D634-4168-88F3-EB33910BEFF1}" dt="2021-12-10T08:37:47.317" v="14" actId="478"/>
          <ac:picMkLst>
            <pc:docMk/>
            <pc:sldMk cId="259734590" sldId="2434"/>
            <ac:picMk id="15" creationId="{E5B16124-96D9-4F0E-9D3B-1599F743B0CB}"/>
          </ac:picMkLst>
        </pc:picChg>
        <pc:picChg chg="add mod">
          <ac:chgData name="Joni Karjalainen" userId="2461b336-7b7e-46eb-bb63-8d2d90445b91" providerId="ADAL" clId="{C80AEBA6-D634-4168-88F3-EB33910BEFF1}" dt="2021-12-10T08:37:49.788" v="15" actId="1076"/>
          <ac:picMkLst>
            <pc:docMk/>
            <pc:sldMk cId="259734590" sldId="2434"/>
            <ac:picMk id="16" creationId="{04090B76-1894-47BC-98FD-920804A49BD8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09.657" v="24" actId="1076"/>
        <pc:sldMkLst>
          <pc:docMk/>
          <pc:sldMk cId="1389222877" sldId="2438"/>
        </pc:sldMkLst>
        <pc:picChg chg="add mod">
          <ac:chgData name="Joni Karjalainen" userId="2461b336-7b7e-46eb-bb63-8d2d90445b91" providerId="ADAL" clId="{C80AEBA6-D634-4168-88F3-EB33910BEFF1}" dt="2021-12-10T08:38:09.657" v="24" actId="1076"/>
          <ac:picMkLst>
            <pc:docMk/>
            <pc:sldMk cId="1389222877" sldId="2438"/>
            <ac:picMk id="13" creationId="{084A0FB7-346A-4816-ABB1-17973758417C}"/>
          </ac:picMkLst>
        </pc:picChg>
        <pc:picChg chg="del">
          <ac:chgData name="Joni Karjalainen" userId="2461b336-7b7e-46eb-bb63-8d2d90445b91" providerId="ADAL" clId="{C80AEBA6-D634-4168-88F3-EB33910BEFF1}" dt="2021-12-10T08:38:07.175" v="22" actId="478"/>
          <ac:picMkLst>
            <pc:docMk/>
            <pc:sldMk cId="1389222877" sldId="2438"/>
            <ac:picMk id="16" creationId="{C579D0A7-69F1-4AB9-9D2E-B162926EF229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17.526" v="27" actId="1076"/>
        <pc:sldMkLst>
          <pc:docMk/>
          <pc:sldMk cId="1609680714" sldId="2439"/>
        </pc:sldMkLst>
        <pc:picChg chg="add mod">
          <ac:chgData name="Joni Karjalainen" userId="2461b336-7b7e-46eb-bb63-8d2d90445b91" providerId="ADAL" clId="{C80AEBA6-D634-4168-88F3-EB33910BEFF1}" dt="2021-12-10T08:38:17.526" v="27" actId="1076"/>
          <ac:picMkLst>
            <pc:docMk/>
            <pc:sldMk cId="1609680714" sldId="2439"/>
            <ac:picMk id="16" creationId="{F42C8487-8F7B-48EC-B3D8-F8BA1BADB09A}"/>
          </ac:picMkLst>
        </pc:picChg>
        <pc:picChg chg="del">
          <ac:chgData name="Joni Karjalainen" userId="2461b336-7b7e-46eb-bb63-8d2d90445b91" providerId="ADAL" clId="{C80AEBA6-D634-4168-88F3-EB33910BEFF1}" dt="2021-12-10T08:38:13.959" v="25" actId="478"/>
          <ac:picMkLst>
            <pc:docMk/>
            <pc:sldMk cId="1609680714" sldId="2439"/>
            <ac:picMk id="21" creationId="{EE39EF18-18D1-4BE6-BA28-02EF6A5A49D6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23.264" v="30" actId="1076"/>
        <pc:sldMkLst>
          <pc:docMk/>
          <pc:sldMk cId="2824055113" sldId="2440"/>
        </pc:sldMkLst>
        <pc:picChg chg="add mod">
          <ac:chgData name="Joni Karjalainen" userId="2461b336-7b7e-46eb-bb63-8d2d90445b91" providerId="ADAL" clId="{C80AEBA6-D634-4168-88F3-EB33910BEFF1}" dt="2021-12-10T08:38:23.264" v="30" actId="1076"/>
          <ac:picMkLst>
            <pc:docMk/>
            <pc:sldMk cId="2824055113" sldId="2440"/>
            <ac:picMk id="12" creationId="{369CD7B9-7178-4916-AF64-0E0AD3E21BB4}"/>
          </ac:picMkLst>
        </pc:picChg>
        <pc:picChg chg="del">
          <ac:chgData name="Joni Karjalainen" userId="2461b336-7b7e-46eb-bb63-8d2d90445b91" providerId="ADAL" clId="{C80AEBA6-D634-4168-88F3-EB33910BEFF1}" dt="2021-12-10T08:38:20.849" v="28" actId="478"/>
          <ac:picMkLst>
            <pc:docMk/>
            <pc:sldMk cId="2824055113" sldId="2440"/>
            <ac:picMk id="16" creationId="{42B82A5B-0F70-41DD-8BAE-F3A13790FB8F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28.383" v="33" actId="1076"/>
        <pc:sldMkLst>
          <pc:docMk/>
          <pc:sldMk cId="395266168" sldId="2441"/>
        </pc:sldMkLst>
        <pc:picChg chg="del">
          <ac:chgData name="Joni Karjalainen" userId="2461b336-7b7e-46eb-bb63-8d2d90445b91" providerId="ADAL" clId="{C80AEBA6-D634-4168-88F3-EB33910BEFF1}" dt="2021-12-10T08:38:26.283" v="31" actId="478"/>
          <ac:picMkLst>
            <pc:docMk/>
            <pc:sldMk cId="395266168" sldId="2441"/>
            <ac:picMk id="13" creationId="{F8953B0E-D230-46F5-9911-2676E62B07BE}"/>
          </ac:picMkLst>
        </pc:picChg>
        <pc:picChg chg="add mod">
          <ac:chgData name="Joni Karjalainen" userId="2461b336-7b7e-46eb-bb63-8d2d90445b91" providerId="ADAL" clId="{C80AEBA6-D634-4168-88F3-EB33910BEFF1}" dt="2021-12-10T08:38:28.383" v="33" actId="1076"/>
          <ac:picMkLst>
            <pc:docMk/>
            <pc:sldMk cId="395266168" sldId="2441"/>
            <ac:picMk id="17" creationId="{F3C5D6D2-CA72-4762-B90C-0DB0D361DD50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33.472" v="36" actId="1076"/>
        <pc:sldMkLst>
          <pc:docMk/>
          <pc:sldMk cId="4079834518" sldId="2442"/>
        </pc:sldMkLst>
        <pc:picChg chg="del">
          <ac:chgData name="Joni Karjalainen" userId="2461b336-7b7e-46eb-bb63-8d2d90445b91" providerId="ADAL" clId="{C80AEBA6-D634-4168-88F3-EB33910BEFF1}" dt="2021-12-10T08:38:31.142" v="34" actId="478"/>
          <ac:picMkLst>
            <pc:docMk/>
            <pc:sldMk cId="4079834518" sldId="2442"/>
            <ac:picMk id="12" creationId="{439759FF-5C01-4E0B-87F0-FFC9BB9B95F4}"/>
          </ac:picMkLst>
        </pc:picChg>
        <pc:picChg chg="add mod">
          <ac:chgData name="Joni Karjalainen" userId="2461b336-7b7e-46eb-bb63-8d2d90445b91" providerId="ADAL" clId="{C80AEBA6-D634-4168-88F3-EB33910BEFF1}" dt="2021-12-10T08:38:33.472" v="36" actId="1076"/>
          <ac:picMkLst>
            <pc:docMk/>
            <pc:sldMk cId="4079834518" sldId="2442"/>
            <ac:picMk id="16" creationId="{31CD54B6-9F6C-415D-8C8F-915CC3841240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44.628" v="41" actId="1076"/>
        <pc:sldMkLst>
          <pc:docMk/>
          <pc:sldMk cId="3478960876" sldId="2443"/>
        </pc:sldMkLst>
        <pc:picChg chg="add mod ord">
          <ac:chgData name="Joni Karjalainen" userId="2461b336-7b7e-46eb-bb63-8d2d90445b91" providerId="ADAL" clId="{C80AEBA6-D634-4168-88F3-EB33910BEFF1}" dt="2021-12-10T08:37:08.860" v="5" actId="171"/>
          <ac:picMkLst>
            <pc:docMk/>
            <pc:sldMk cId="3478960876" sldId="2443"/>
            <ac:picMk id="4" creationId="{CF1CAF21-1C07-4CA8-AD49-F3ECFDA68F45}"/>
          </ac:picMkLst>
        </pc:picChg>
        <pc:picChg chg="mod">
          <ac:chgData name="Joni Karjalainen" userId="2461b336-7b7e-46eb-bb63-8d2d90445b91" providerId="ADAL" clId="{C80AEBA6-D634-4168-88F3-EB33910BEFF1}" dt="2021-12-10T08:37:02.899" v="3" actId="14100"/>
          <ac:picMkLst>
            <pc:docMk/>
            <pc:sldMk cId="3478960876" sldId="2443"/>
            <ac:picMk id="5" creationId="{9EF82849-1FFF-4EE2-B6A4-C19B8A083067}"/>
          </ac:picMkLst>
        </pc:picChg>
        <pc:picChg chg="del mod">
          <ac:chgData name="Joni Karjalainen" userId="2461b336-7b7e-46eb-bb63-8d2d90445b91" providerId="ADAL" clId="{C80AEBA6-D634-4168-88F3-EB33910BEFF1}" dt="2021-12-10T08:38:42.571" v="40" actId="478"/>
          <ac:picMkLst>
            <pc:docMk/>
            <pc:sldMk cId="3478960876" sldId="2443"/>
            <ac:picMk id="9" creationId="{EF2315F0-4B5A-4A54-969D-A74011A52621}"/>
          </ac:picMkLst>
        </pc:picChg>
        <pc:picChg chg="del">
          <ac:chgData name="Joni Karjalainen" userId="2461b336-7b7e-46eb-bb63-8d2d90445b91" providerId="ADAL" clId="{C80AEBA6-D634-4168-88F3-EB33910BEFF1}" dt="2021-12-10T08:36:53.450" v="0" actId="478"/>
          <ac:picMkLst>
            <pc:docMk/>
            <pc:sldMk cId="3478960876" sldId="2443"/>
            <ac:picMk id="11" creationId="{79127AA3-51F4-4A9F-9DAD-4B0CAFF400FE}"/>
          </ac:picMkLst>
        </pc:picChg>
        <pc:picChg chg="add del mod">
          <ac:chgData name="Joni Karjalainen" userId="2461b336-7b7e-46eb-bb63-8d2d90445b91" providerId="ADAL" clId="{C80AEBA6-D634-4168-88F3-EB33910BEFF1}" dt="2021-12-10T08:38:39.947" v="38"/>
          <ac:picMkLst>
            <pc:docMk/>
            <pc:sldMk cId="3478960876" sldId="2443"/>
            <ac:picMk id="12" creationId="{0AC0ACDD-35C1-40D5-9F93-D0AF246E7780}"/>
          </ac:picMkLst>
        </pc:picChg>
        <pc:picChg chg="add mod">
          <ac:chgData name="Joni Karjalainen" userId="2461b336-7b7e-46eb-bb63-8d2d90445b91" providerId="ADAL" clId="{C80AEBA6-D634-4168-88F3-EB33910BEFF1}" dt="2021-12-10T08:38:44.628" v="41" actId="1076"/>
          <ac:picMkLst>
            <pc:docMk/>
            <pc:sldMk cId="3478960876" sldId="2443"/>
            <ac:picMk id="14" creationId="{444306BD-3A7A-44D7-AF51-A7EE0FE06AE5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53.916" v="43"/>
        <pc:sldMkLst>
          <pc:docMk/>
          <pc:sldMk cId="388539852" sldId="2444"/>
        </pc:sldMkLst>
        <pc:picChg chg="del">
          <ac:chgData name="Joni Karjalainen" userId="2461b336-7b7e-46eb-bb63-8d2d90445b91" providerId="ADAL" clId="{C80AEBA6-D634-4168-88F3-EB33910BEFF1}" dt="2021-12-10T08:38:52.929" v="42" actId="478"/>
          <ac:picMkLst>
            <pc:docMk/>
            <pc:sldMk cId="388539852" sldId="2444"/>
            <ac:picMk id="9" creationId="{563F2F52-B111-439B-80D7-CFFC0414BC03}"/>
          </ac:picMkLst>
        </pc:picChg>
        <pc:picChg chg="add mod">
          <ac:chgData name="Joni Karjalainen" userId="2461b336-7b7e-46eb-bb63-8d2d90445b91" providerId="ADAL" clId="{C80AEBA6-D634-4168-88F3-EB33910BEFF1}" dt="2021-12-10T08:38:53.916" v="43"/>
          <ac:picMkLst>
            <pc:docMk/>
            <pc:sldMk cId="388539852" sldId="2444"/>
            <ac:picMk id="13" creationId="{86098402-5436-4795-9E09-C41112E919B3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8:57.878" v="45"/>
        <pc:sldMkLst>
          <pc:docMk/>
          <pc:sldMk cId="3509723917" sldId="2445"/>
        </pc:sldMkLst>
        <pc:picChg chg="del">
          <ac:chgData name="Joni Karjalainen" userId="2461b336-7b7e-46eb-bb63-8d2d90445b91" providerId="ADAL" clId="{C80AEBA6-D634-4168-88F3-EB33910BEFF1}" dt="2021-12-10T08:38:57.599" v="44" actId="478"/>
          <ac:picMkLst>
            <pc:docMk/>
            <pc:sldMk cId="3509723917" sldId="2445"/>
            <ac:picMk id="9" creationId="{AC70F03B-C896-4FFD-A23E-B3645FE06B88}"/>
          </ac:picMkLst>
        </pc:picChg>
        <pc:picChg chg="add mod">
          <ac:chgData name="Joni Karjalainen" userId="2461b336-7b7e-46eb-bb63-8d2d90445b91" providerId="ADAL" clId="{C80AEBA6-D634-4168-88F3-EB33910BEFF1}" dt="2021-12-10T08:38:57.878" v="45"/>
          <ac:picMkLst>
            <pc:docMk/>
            <pc:sldMk cId="3509723917" sldId="2445"/>
            <ac:picMk id="13" creationId="{6A42BFF9-AC05-42C5-9C2E-27DE04CF4E4D}"/>
          </ac:picMkLst>
        </pc:picChg>
      </pc:sldChg>
      <pc:sldChg chg="addSp delSp modSp mod">
        <pc:chgData name="Joni Karjalainen" userId="2461b336-7b7e-46eb-bb63-8d2d90445b91" providerId="ADAL" clId="{C80AEBA6-D634-4168-88F3-EB33910BEFF1}" dt="2021-12-10T08:39:00.952" v="47"/>
        <pc:sldMkLst>
          <pc:docMk/>
          <pc:sldMk cId="2700881693" sldId="2446"/>
        </pc:sldMkLst>
        <pc:picChg chg="del">
          <ac:chgData name="Joni Karjalainen" userId="2461b336-7b7e-46eb-bb63-8d2d90445b91" providerId="ADAL" clId="{C80AEBA6-D634-4168-88F3-EB33910BEFF1}" dt="2021-12-10T08:39:00.780" v="46" actId="478"/>
          <ac:picMkLst>
            <pc:docMk/>
            <pc:sldMk cId="2700881693" sldId="2446"/>
            <ac:picMk id="12" creationId="{80A41FB2-53AE-492C-BF3A-7BA674CC2335}"/>
          </ac:picMkLst>
        </pc:picChg>
        <pc:picChg chg="add mod">
          <ac:chgData name="Joni Karjalainen" userId="2461b336-7b7e-46eb-bb63-8d2d90445b91" providerId="ADAL" clId="{C80AEBA6-D634-4168-88F3-EB33910BEFF1}" dt="2021-12-10T08:39:00.952" v="47"/>
          <ac:picMkLst>
            <pc:docMk/>
            <pc:sldMk cId="2700881693" sldId="2446"/>
            <ac:picMk id="13" creationId="{B60DA391-4CEE-4E72-BC36-483A569D4CB9}"/>
          </ac:picMkLst>
        </pc:picChg>
      </pc:sldChg>
      <pc:sldChg chg="addSp delSp modSp mod delAnim modAnim">
        <pc:chgData name="Joni Karjalainen" userId="2461b336-7b7e-46eb-bb63-8d2d90445b91" providerId="ADAL" clId="{C80AEBA6-D634-4168-88F3-EB33910BEFF1}" dt="2021-12-13T08:45:44.249" v="60"/>
        <pc:sldMkLst>
          <pc:docMk/>
          <pc:sldMk cId="1784125561" sldId="2447"/>
        </pc:sldMkLst>
        <pc:picChg chg="add mod ord">
          <ac:chgData name="Joni Karjalainen" userId="2461b336-7b7e-46eb-bb63-8d2d90445b91" providerId="ADAL" clId="{C80AEBA6-D634-4168-88F3-EB33910BEFF1}" dt="2021-12-13T08:45:39.885" v="59" actId="171"/>
          <ac:picMkLst>
            <pc:docMk/>
            <pc:sldMk cId="1784125561" sldId="2447"/>
            <ac:picMk id="4" creationId="{81C92DA6-D262-4133-B3B9-A50A6C410A3E}"/>
          </ac:picMkLst>
        </pc:picChg>
        <pc:picChg chg="del">
          <ac:chgData name="Joni Karjalainen" userId="2461b336-7b7e-46eb-bb63-8d2d90445b91" providerId="ADAL" clId="{C80AEBA6-D634-4168-88F3-EB33910BEFF1}" dt="2021-12-13T08:45:10.994" v="48" actId="478"/>
          <ac:picMkLst>
            <pc:docMk/>
            <pc:sldMk cId="1784125561" sldId="2447"/>
            <ac:picMk id="6" creationId="{086469F8-2215-4BF2-A933-981EED063EC0}"/>
          </ac:picMkLst>
        </pc:picChg>
        <pc:picChg chg="mod">
          <ac:chgData name="Joni Karjalainen" userId="2461b336-7b7e-46eb-bb63-8d2d90445b91" providerId="ADAL" clId="{C80AEBA6-D634-4168-88F3-EB33910BEFF1}" dt="2021-12-10T08:37:34.958" v="10" actId="14100"/>
          <ac:picMkLst>
            <pc:docMk/>
            <pc:sldMk cId="1784125561" sldId="2447"/>
            <ac:picMk id="16" creationId="{C579D0A7-69F1-4AB9-9D2E-B162926EF229}"/>
          </ac:picMkLst>
        </pc:picChg>
      </pc:sldChg>
    </pc:docChg>
  </pc:docChgLst>
  <pc:docChgLst>
    <pc:chgData name="Arttu Kääriäinen" userId="S::t1kaar01@students.oamk.fi::8a16eb00-425b-456f-a747-826ce9722d43" providerId="AD" clId="Web-{47483C6F-5B0B-4277-9B2C-3B835B58B551}"/>
    <pc:docChg chg="modSld">
      <pc:chgData name="Arttu Kääriäinen" userId="S::t1kaar01@students.oamk.fi::8a16eb00-425b-456f-a747-826ce9722d43" providerId="AD" clId="Web-{47483C6F-5B0B-4277-9B2C-3B835B58B551}" dt="2021-12-15T09:51:24.094" v="3" actId="1076"/>
      <pc:docMkLst>
        <pc:docMk/>
      </pc:docMkLst>
      <pc:sldChg chg="modSp">
        <pc:chgData name="Arttu Kääriäinen" userId="S::t1kaar01@students.oamk.fi::8a16eb00-425b-456f-a747-826ce9722d43" providerId="AD" clId="Web-{47483C6F-5B0B-4277-9B2C-3B835B58B551}" dt="2021-12-15T09:51:24.094" v="3" actId="1076"/>
        <pc:sldMkLst>
          <pc:docMk/>
          <pc:sldMk cId="2700881693" sldId="2446"/>
        </pc:sldMkLst>
        <pc:picChg chg="mod">
          <ac:chgData name="Arttu Kääriäinen" userId="S::t1kaar01@students.oamk.fi::8a16eb00-425b-456f-a747-826ce9722d43" providerId="AD" clId="Web-{47483C6F-5B0B-4277-9B2C-3B835B58B551}" dt="2021-12-15T09:51:24.094" v="3" actId="1076"/>
          <ac:picMkLst>
            <pc:docMk/>
            <pc:sldMk cId="2700881693" sldId="2446"/>
            <ac:picMk id="3" creationId="{E3CA4E56-9E2F-4A14-B605-C6276B794F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F762C5-FEB9-4A05-87EF-A9E1EF394343}" type="datetime1">
              <a:rPr lang="fi-FI" smtClean="0"/>
              <a:t>15.12.2021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 noProof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91C63-2674-4D5B-B412-43BC280A8C69}" type="datetime1">
              <a:rPr lang="fi-FI" noProof="0" smtClean="0"/>
              <a:t>15.12.2021</a:t>
            </a:fld>
            <a:endParaRPr lang="fi-FI" noProof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i-FI" noProof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 noProof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709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9144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4056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589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702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894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203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271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982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172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418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456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nsi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uvan paikkamerkki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14" name="Ryhmä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</a:t>
            </a:r>
            <a:br>
              <a:rPr lang="fi-FI" noProof="0"/>
            </a:br>
            <a:r>
              <a:rPr lang="fi-FI" noProof="0"/>
              <a:t>Otsikon perustyyli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yhmä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</a:t>
            </a:r>
            <a:br>
              <a:rPr lang="fi-FI" noProof="0"/>
            </a:br>
            <a:r>
              <a:rPr lang="fi-FI" noProof="0"/>
              <a:t>Otsikon perustyyli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yhmä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pic>
          <p:nvPicPr>
            <p:cNvPr id="17" name="Grafiikk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</p:grpSp>
      <p:sp>
        <p:nvSpPr>
          <p:cNvPr id="8" name="Otsikk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fi-FI" noProof="0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orakulmi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6" name="Sisällön paikkamerkki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fi-FI" noProof="0"/>
              <a:t>Muokkaa tekstin perustyylejä napsauttamalla</a:t>
            </a:r>
          </a:p>
          <a:p>
            <a:pPr lvl="1" rtl="0">
              <a:lnSpc>
                <a:spcPct val="150000"/>
              </a:lnSpc>
            </a:pPr>
            <a:r>
              <a:rPr lang="fi-FI" noProof="0"/>
              <a:t>toinen taso</a:t>
            </a:r>
          </a:p>
          <a:p>
            <a:pPr lvl="2" rtl="0">
              <a:lnSpc>
                <a:spcPct val="150000"/>
              </a:lnSpc>
            </a:pPr>
            <a:r>
              <a:rPr lang="fi-FI" noProof="0"/>
              <a:t>kolmas taso</a:t>
            </a:r>
          </a:p>
          <a:p>
            <a:pPr lvl="3" rtl="0">
              <a:lnSpc>
                <a:spcPct val="150000"/>
              </a:lnSpc>
            </a:pPr>
            <a:r>
              <a:rPr lang="fi-FI" noProof="0"/>
              <a:t>neljäs taso</a:t>
            </a:r>
          </a:p>
          <a:p>
            <a:pPr lvl="4" rtl="0">
              <a:lnSpc>
                <a:spcPct val="150000"/>
              </a:lnSpc>
            </a:pPr>
            <a:r>
              <a:rPr lang="fi-FI" noProof="0"/>
              <a:t>viides taso</a:t>
            </a:r>
          </a:p>
        </p:txBody>
      </p:sp>
      <p:sp>
        <p:nvSpPr>
          <p:cNvPr id="19" name="Sisällön paikkamerkki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fi-FI" noProof="0"/>
              <a:t>Muokkaa tekstin perustyylejä napsauttamalla</a:t>
            </a:r>
          </a:p>
          <a:p>
            <a:pPr lvl="1" rtl="0">
              <a:lnSpc>
                <a:spcPct val="150000"/>
              </a:lnSpc>
            </a:pPr>
            <a:r>
              <a:rPr lang="fi-FI" noProof="0"/>
              <a:t>toinen taso</a:t>
            </a:r>
          </a:p>
          <a:p>
            <a:pPr lvl="2" rtl="0">
              <a:lnSpc>
                <a:spcPct val="150000"/>
              </a:lnSpc>
            </a:pPr>
            <a:r>
              <a:rPr lang="fi-FI" noProof="0"/>
              <a:t>kolmas taso</a:t>
            </a:r>
          </a:p>
          <a:p>
            <a:pPr lvl="3" rtl="0">
              <a:lnSpc>
                <a:spcPct val="150000"/>
              </a:lnSpc>
            </a:pPr>
            <a:r>
              <a:rPr lang="fi-FI" noProof="0"/>
              <a:t>neljäs taso</a:t>
            </a:r>
          </a:p>
          <a:p>
            <a:pPr lvl="4" rtl="0">
              <a:lnSpc>
                <a:spcPct val="150000"/>
              </a:lnSpc>
            </a:pPr>
            <a:r>
              <a:rPr lang="fi-FI" noProof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4" name="Tekstin paikkamerkki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fi-FI" noProof="0"/>
              <a:t>Muokkaa tekstin perustyylejä napsauttamalla</a:t>
            </a:r>
          </a:p>
        </p:txBody>
      </p:sp>
      <p:sp>
        <p:nvSpPr>
          <p:cNvPr id="15" name="Sisällön paikkamerkki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Muokkaa tekstin perustyylejä napsauttamalla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toinen taso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kolmas taso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neljäs taso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 noProof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11" name="Sisällön paikkamerkki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grpSp>
        <p:nvGrpSpPr>
          <p:cNvPr id="16" name="Ryhmä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sp>
          <p:nvSpPr>
            <p:cNvPr id="18" name="Suorakulmio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19" name="Suorakulmio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2" name="Dian numeron paikkamerkki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3" name="Otsikko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2" name="Dian numeron paikkamerkki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3" name="Otsikko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sekä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uvan paikkamerkki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pic>
        <p:nvPicPr>
          <p:cNvPr id="11" name="Grafiikka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oti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uvan paikkamerkki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12" name="Ryhmä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Suorakulmio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pic>
          <p:nvPicPr>
            <p:cNvPr id="15" name="Grafiikka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Suorakulmio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</p:grpSp>
      <p:sp>
        <p:nvSpPr>
          <p:cNvPr id="16" name="Otsikko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7" name="Tekstin paikkamerkki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PERUSTYYLEJÄ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otin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uvan paikkamerkki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14" name="Ryhmä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pic>
          <p:nvPicPr>
            <p:cNvPr id="17" name="Grafiikka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Suorakulmio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</p:grpSp>
      <p:sp>
        <p:nvSpPr>
          <p:cNvPr id="8" name="Otsikko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22" name="Tekstin paikkamerkki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PERUSTYYLEJÄ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, jossa o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orakulmio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1" name="Tekstin paikkamerkki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12" name="Sisällön paikkamerkki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16" name="Kuvan paikkamerkki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uvan paikkamerkki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grpSp>
        <p:nvGrpSpPr>
          <p:cNvPr id="5" name="Ryhmä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sp>
          <p:nvSpPr>
            <p:cNvPr id="23" name="Suorakulmi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25" name="Suorakulmi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PERUSTYYLEJÄ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7" name="Tekstin paikkamerkki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TEKSTIN PERUSTYYLEJÄ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grpSp>
        <p:nvGrpSpPr>
          <p:cNvPr id="5" name="Ryhmä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Suorakulmio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 dirty="0"/>
            </a:p>
          </p:txBody>
        </p:sp>
        <p:sp>
          <p:nvSpPr>
            <p:cNvPr id="23" name="Suorakulmio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  <p:sp>
          <p:nvSpPr>
            <p:cNvPr id="25" name="Suorakulmio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noProof="0"/>
            </a:p>
          </p:txBody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i-FI" noProof="0"/>
              <a:t>MUOKKAA PERUSTYYLEJÄ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7" name="Tekstin paikkamerkki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PERUSTYYLEJÄ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uri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D56B8994-D221-4700-A133-4FCBC9C9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CCBE36DC-B3F9-4725-94B8-EAD411EC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  <p:sp>
        <p:nvSpPr>
          <p:cNvPr id="5" name="Otsikko 4">
            <a:extLst>
              <a:ext uri="{FF2B5EF4-FFF2-40B4-BE49-F238E27FC236}">
                <a16:creationId xmlns:a16="http://schemas.microsoft.com/office/drawing/2014/main" id="{AF50108F-20E3-412D-860B-14CB11988F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i-FI" noProof="0"/>
              <a:t>Lisää alatunniste</a:t>
            </a:r>
          </a:p>
        </p:txBody>
      </p:sp>
      <p:sp>
        <p:nvSpPr>
          <p:cNvPr id="9" name="Suorakulmio: Yksi kulma leikattu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noProof="0">
              <a:solidFill>
                <a:schemeClr val="bg1"/>
              </a:solidFill>
            </a:endParaRPr>
          </a:p>
        </p:txBody>
      </p:sp>
      <p:sp>
        <p:nvSpPr>
          <p:cNvPr id="10" name="Dian numeron paikkamerkki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2" r:id="rId9"/>
    <p:sldLayoutId id="2147483669" r:id="rId10"/>
    <p:sldLayoutId id="2147483666" r:id="rId11"/>
    <p:sldLayoutId id="2147483670" r:id="rId12"/>
    <p:sldLayoutId id="2147483667" r:id="rId13"/>
    <p:sldLayoutId id="2147483668" r:id="rId14"/>
    <p:sldLayoutId id="2147483665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Katon kolmiorakenne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Suorakulmio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grpSp>
        <p:nvGrpSpPr>
          <p:cNvPr id="40" name="Ryhmä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Suorakulmi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dirty="0"/>
            </a:p>
          </p:txBody>
        </p:sp>
        <p:sp>
          <p:nvSpPr>
            <p:cNvPr id="41" name="Suorakulmi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3" name="Suorakulmi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6" name="Otsikk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864" y="1839965"/>
            <a:ext cx="6609256" cy="727179"/>
          </a:xfrm>
        </p:spPr>
        <p:txBody>
          <a:bodyPr rtlCol="0"/>
          <a:lstStyle/>
          <a:p>
            <a:pPr rtl="0"/>
            <a:r>
              <a:rPr lang="fi-FI" dirty="0"/>
              <a:t>IR-lämpömittari</a:t>
            </a:r>
          </a:p>
        </p:txBody>
      </p:sp>
      <p:sp>
        <p:nvSpPr>
          <p:cNvPr id="7" name="Alaotsikk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2670531"/>
            <a:ext cx="6609256" cy="2021309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fi-FI" dirty="0"/>
              <a:t>Ryhmä 9</a:t>
            </a:r>
          </a:p>
          <a:p>
            <a:pPr rtl="0"/>
            <a:endParaRPr lang="fi-FI" dirty="0"/>
          </a:p>
          <a:p>
            <a:pPr rtl="0"/>
            <a:r>
              <a:rPr lang="fi-FI" sz="1500" dirty="0"/>
              <a:t>Joni Karjalainen</a:t>
            </a:r>
          </a:p>
          <a:p>
            <a:pPr rtl="0"/>
            <a:r>
              <a:rPr lang="fi-FI" sz="1500" dirty="0"/>
              <a:t>Antti Kurkinen</a:t>
            </a:r>
          </a:p>
          <a:p>
            <a:pPr rtl="0"/>
            <a:r>
              <a:rPr lang="fi-FI" sz="1500" dirty="0"/>
              <a:t>Matias Kauranen</a:t>
            </a:r>
          </a:p>
          <a:p>
            <a:pPr rtl="0"/>
            <a:r>
              <a:rPr lang="fi-FI" sz="1500" dirty="0"/>
              <a:t>Arttu Kääriäinen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ACEC87ED-C8D3-4479-8E24-AD5D6D61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015" y="186145"/>
            <a:ext cx="1560050" cy="725327"/>
          </a:xfrm>
          <a:prstGeom prst="rect">
            <a:avLst/>
          </a:prstGeom>
        </p:spPr>
      </p:pic>
      <p:sp>
        <p:nvSpPr>
          <p:cNvPr id="12" name="Alaotsikko 6">
            <a:extLst>
              <a:ext uri="{FF2B5EF4-FFF2-40B4-BE49-F238E27FC236}">
                <a16:creationId xmlns:a16="http://schemas.microsoft.com/office/drawing/2014/main" id="{774479E4-E64F-43AE-B80E-7B56BF50EAC0}"/>
              </a:ext>
            </a:extLst>
          </p:cNvPr>
          <p:cNvSpPr txBox="1">
            <a:spLocks/>
          </p:cNvSpPr>
          <p:nvPr/>
        </p:nvSpPr>
        <p:spPr>
          <a:xfrm>
            <a:off x="2309431" y="4878002"/>
            <a:ext cx="6609256" cy="202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3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100" dirty="0"/>
              <a:t>TVT21SPL OHJELMOINNIN SOVELLUSPROJEKTIN LOPPUESITYS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Projektin onnistumiset ja kesken jääneet asiat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i-FI" dirty="0"/>
              <a:t>Projekti onnistui hienosti siihen nähden, minkä verran ryhmällämme oli kokemusta juuri Arduinosta tai kyseisen laitteen ohjelmointikielestä. Ryhmän aiempi kokemus ohjelmoinnista ja kytkennöistä kuitenkin antoivat hyvät pohjat projektin etenemiseen.</a:t>
            </a:r>
          </a:p>
          <a:p>
            <a:pPr rtl="0"/>
            <a:endParaRPr lang="fi-FI" dirty="0"/>
          </a:p>
          <a:p>
            <a:pPr rtl="0"/>
            <a:r>
              <a:rPr lang="fi-FI" dirty="0"/>
              <a:t>Projekti oli alkujaan jo haastava ja vastoinkäymisiä riitti, mutta koemme onnistuneemme erinomaisesti lopputulokseen nähden.</a:t>
            </a:r>
          </a:p>
          <a:p>
            <a:pPr rtl="0"/>
            <a:endParaRPr lang="fi-FI" dirty="0"/>
          </a:p>
          <a:p>
            <a:pPr rtl="0"/>
            <a:r>
              <a:rPr lang="fi-FI" dirty="0"/>
              <a:t>Alun perin ideamme sisälsi oikean kalenterin, jossa päivän valitsemalla näkisi kyseisen päivän mittaustulokset, mutta siihen aikamme ei riittänyt enää.</a:t>
            </a:r>
          </a:p>
          <a:p>
            <a:pPr rtl="0"/>
            <a:endParaRPr lang="fi-FI" dirty="0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4374" y="0"/>
            <a:ext cx="3857625" cy="6858000"/>
          </a:xfrm>
        </p:spPr>
      </p:pic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10</a:t>
            </a:fld>
            <a:endParaRPr lang="fi-FI"/>
          </a:p>
        </p:txBody>
      </p:sp>
      <p:sp>
        <p:nvSpPr>
          <p:cNvPr id="13" name="Alatunnisteen paikkamerkki 1">
            <a:extLst>
              <a:ext uri="{FF2B5EF4-FFF2-40B4-BE49-F238E27FC236}">
                <a16:creationId xmlns:a16="http://schemas.microsoft.com/office/drawing/2014/main" id="{8416C3C3-2A1D-4902-A857-44B9FDD14A0E}"/>
              </a:ext>
            </a:extLst>
          </p:cNvPr>
          <p:cNvSpPr txBox="1">
            <a:spLocks/>
          </p:cNvSpPr>
          <p:nvPr/>
        </p:nvSpPr>
        <p:spPr>
          <a:xfrm>
            <a:off x="74590" y="6577475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2" name="WhatsApp Video 2021-12-12 at 16.47.45">
            <a:hlinkClick r:id="" action="ppaction://media"/>
            <a:extLst>
              <a:ext uri="{FF2B5EF4-FFF2-40B4-BE49-F238E27FC236}">
                <a16:creationId xmlns:a16="http://schemas.microsoft.com/office/drawing/2014/main" id="{24CE92F2-A07F-406E-B956-51E2ABCD8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2163" y="0"/>
            <a:ext cx="3857627" cy="7013867"/>
          </a:xfrm>
          <a:prstGeom prst="rect">
            <a:avLst/>
          </a:prstGeom>
        </p:spPr>
      </p:pic>
      <p:pic>
        <p:nvPicPr>
          <p:cNvPr id="14" name="Kuva 13">
            <a:extLst>
              <a:ext uri="{FF2B5EF4-FFF2-40B4-BE49-F238E27FC236}">
                <a16:creationId xmlns:a16="http://schemas.microsoft.com/office/drawing/2014/main" id="{444306BD-3A7A-44D7-AF51-A7EE0FE06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9740" y="180825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Projektin anti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i-FI" dirty="0"/>
              <a:t>Projekti antoi loistavaa kokemusta niin laite- kuin kooditasolla.</a:t>
            </a:r>
          </a:p>
          <a:p>
            <a:pPr rtl="0"/>
            <a:r>
              <a:rPr lang="fi-FI" dirty="0"/>
              <a:t>Projektin haastavuuden vuoksi jokainen pääsi tutkimaan ja opiskelemaan uusia asioita liittyen ohjelmointiin ja projektin haasteellisuus antoikin loistavan kokemuksen laajuudellaan.</a:t>
            </a:r>
          </a:p>
          <a:p>
            <a:pPr rtl="0"/>
            <a:endParaRPr lang="fi-FI" dirty="0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950" y="0"/>
            <a:ext cx="4270049" cy="6858000"/>
          </a:xfrm>
        </p:spPr>
      </p:pic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11</a:t>
            </a:fld>
            <a:endParaRPr lang="fi-FI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4C70E352-3997-4679-9468-63DDCB418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951" y="-15653"/>
            <a:ext cx="4270049" cy="6891145"/>
          </a:xfrm>
          <a:prstGeom prst="rect">
            <a:avLst/>
          </a:prstGeom>
        </p:spPr>
      </p:pic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C9A77617-6A6F-4379-8AD0-B2902D38047A}"/>
              </a:ext>
            </a:extLst>
          </p:cNvPr>
          <p:cNvSpPr txBox="1">
            <a:spLocks/>
          </p:cNvSpPr>
          <p:nvPr/>
        </p:nvSpPr>
        <p:spPr>
          <a:xfrm>
            <a:off x="74590" y="6577475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86098402-5436-4795-9E09-C41112E91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Risut ja ruusut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fi-FI" dirty="0"/>
              <a:t>Projektiin liittyen ruusuja on annettavana erinomaisista vinkeistä Kari Jyrkälle, sekä muustakin avusta projektin etenemisen aikana.</a:t>
            </a:r>
          </a:p>
          <a:p>
            <a:pPr rtl="0"/>
            <a:endParaRPr lang="fi-FI" dirty="0"/>
          </a:p>
          <a:p>
            <a:pPr rtl="0"/>
            <a:r>
              <a:rPr lang="fi-FI" dirty="0"/>
              <a:t>Risuja projektista annamme laitetoimittajalle, jolta tuli tilauksessa valmiiksi rikkinäinen komponentti ja näin vaikeutti projektin etenemistä alkuvaiheessa.</a:t>
            </a:r>
          </a:p>
          <a:p>
            <a:pPr rtl="0"/>
            <a:endParaRPr lang="fi-FI" dirty="0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950" y="0"/>
            <a:ext cx="4270049" cy="6858000"/>
          </a:xfrm>
        </p:spPr>
      </p:pic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12</a:t>
            </a:fld>
            <a:endParaRPr lang="fi-FI"/>
          </a:p>
        </p:txBody>
      </p:sp>
      <p:sp>
        <p:nvSpPr>
          <p:cNvPr id="12" name="Alatunnisteen paikkamerkki 1">
            <a:extLst>
              <a:ext uri="{FF2B5EF4-FFF2-40B4-BE49-F238E27FC236}">
                <a16:creationId xmlns:a16="http://schemas.microsoft.com/office/drawing/2014/main" id="{6C006324-CB1E-4FCE-9163-9119FC073A7F}"/>
              </a:ext>
            </a:extLst>
          </p:cNvPr>
          <p:cNvSpPr txBox="1">
            <a:spLocks/>
          </p:cNvSpPr>
          <p:nvPr/>
        </p:nvSpPr>
        <p:spPr>
          <a:xfrm>
            <a:off x="74590" y="6577475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F237BFB2-14C0-469A-A7F4-C0428E854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949" y="0"/>
            <a:ext cx="4341791" cy="6858000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6A42BFF9-AC05-42C5-9C2E-27DE04CF4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690" y="6132673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2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Katon kolmiorakenne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Suorakulmio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pic>
        <p:nvPicPr>
          <p:cNvPr id="3" name="Kuva 2" descr="Kuva, joka sisältää kohteen sumea&#10;&#10;Kuvaus luotu automaattisesti">
            <a:extLst>
              <a:ext uri="{FF2B5EF4-FFF2-40B4-BE49-F238E27FC236}">
                <a16:creationId xmlns:a16="http://schemas.microsoft.com/office/drawing/2014/main" id="{E3CA4E56-9E2F-4A14-B605-C6276B794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015" y="-1818"/>
            <a:ext cx="12263015" cy="7680890"/>
          </a:xfrm>
          <a:prstGeom prst="rect">
            <a:avLst/>
          </a:prstGeom>
        </p:spPr>
      </p:pic>
      <p:grpSp>
        <p:nvGrpSpPr>
          <p:cNvPr id="40" name="Ryhmä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Suorakulmio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dirty="0"/>
            </a:p>
          </p:txBody>
        </p:sp>
        <p:sp>
          <p:nvSpPr>
            <p:cNvPr id="41" name="Suorakulmio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43" name="Suorakulmio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6" name="Otsikko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i-FI" dirty="0"/>
              <a:t>Kiitos, kun olit mukana katsomassa esitystä</a:t>
            </a:r>
          </a:p>
        </p:txBody>
      </p:sp>
      <p:sp>
        <p:nvSpPr>
          <p:cNvPr id="7" name="Alaotsikko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i-FI" dirty="0"/>
              <a:t>Ryhmä 9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B60DA391-4CEE-4E72-BC36-483A569D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Projektiaiheen esittely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fi-FI" dirty="0"/>
              <a:t>Tavoitteenamme oli tehdä helppokäyttöinen IR-lämpömittari, jonka mittaustuloksia voidaan myös tallentaa, sekä lähettää Bluetooth-ominaisuuden kautta puhelinsovellukseen.</a:t>
            </a:r>
          </a:p>
          <a:p>
            <a:pPr rtl="0"/>
            <a:endParaRPr lang="fi-FI" dirty="0"/>
          </a:p>
          <a:p>
            <a:pPr rtl="0"/>
            <a:r>
              <a:rPr lang="fi-FI" dirty="0"/>
              <a:t>Projekti hyödyntää kuutta (6) eri Arduino-yhteensopivaa komponenttia, ohjelmointikielenä C/C++:aan perustuva Arduino-ohjelmointikieli.</a:t>
            </a:r>
          </a:p>
          <a:p>
            <a:pPr rtl="0"/>
            <a:endParaRPr lang="fi-FI" dirty="0"/>
          </a:p>
        </p:txBody>
      </p:sp>
      <p:pic>
        <p:nvPicPr>
          <p:cNvPr id="5" name="Kuvan paikkamerkki 4" descr="Kaksi rakennusta" title="Kaksi rakennusta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49213" y="0"/>
            <a:ext cx="4242786" cy="6858000"/>
          </a:xfrm>
        </p:spPr>
      </p:pic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F17BB2B3-BB1E-4588-97D3-522970C82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5884" y="6597353"/>
            <a:ext cx="4114800" cy="236075"/>
          </a:xfrm>
        </p:spPr>
        <p:txBody>
          <a:bodyPr rtlCol="0"/>
          <a:lstStyle/>
          <a:p>
            <a:pPr rtl="0"/>
            <a:r>
              <a:rPr lang="fi-FI" dirty="0"/>
              <a:t>TVT21SPL / RYHMÄ 9</a:t>
            </a:r>
          </a:p>
        </p:txBody>
      </p:sp>
      <p:sp>
        <p:nvSpPr>
          <p:cNvPr id="10" name="Suorakulmio: Yksi kulma leikattu 9" descr="Alatunnisteen korostusruut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2</a:t>
            </a:fld>
            <a:endParaRPr lang="fi-FI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74C7BB73-85D5-46A8-B38D-FE8EF442B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10853"/>
            <a:ext cx="4242786" cy="6847147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5DF32DAB-B281-4FEC-BCA9-B48D97D25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3674" y="109234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n paikkamerkki 5" descr="Kaupunkimaisema" title="Kaupunkimaisema">
            <a:extLst>
              <a:ext uri="{FF2B5EF4-FFF2-40B4-BE49-F238E27FC236}">
                <a16:creationId xmlns:a16="http://schemas.microsoft.com/office/drawing/2014/main" id="{8C001EA0-C1FE-4BFF-BAE0-93D031DC21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4230167" cy="6858000"/>
          </a:xfrm>
        </p:spPr>
      </p:pic>
      <p:grpSp>
        <p:nvGrpSpPr>
          <p:cNvPr id="31" name="Ryhmä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Suorakulmio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 dirty="0"/>
            </a:p>
          </p:txBody>
        </p:sp>
        <p:sp>
          <p:nvSpPr>
            <p:cNvPr id="32" name="Suorakulmio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  <p:sp>
          <p:nvSpPr>
            <p:cNvPr id="34" name="Suorakulmio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i-FI"/>
            </a:p>
          </p:txBody>
        </p:sp>
      </p:grpSp>
      <p:sp>
        <p:nvSpPr>
          <p:cNvPr id="7" name="Otsikko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Ryhmän esittely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8" y="1575279"/>
            <a:ext cx="6117771" cy="4268755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fi-FI" dirty="0"/>
              <a:t>Ryhmämme koostuu neljästä opiskelijasta. </a:t>
            </a:r>
          </a:p>
          <a:p>
            <a:pPr marL="0" indent="0" rtl="0">
              <a:buNone/>
            </a:pPr>
            <a:r>
              <a:rPr lang="fi-FI" dirty="0"/>
              <a:t>Olemme työskennelleet jo aiemmin </a:t>
            </a:r>
            <a:r>
              <a:rPr lang="fi-FI" dirty="0" err="1"/>
              <a:t>Study</a:t>
            </a:r>
            <a:r>
              <a:rPr lang="fi-FI" dirty="0"/>
              <a:t> Group-ryhmänä, joten ryhmän jäsenet olivat toisilleen entuudestaan tuttuja. </a:t>
            </a:r>
          </a:p>
          <a:p>
            <a:pPr marL="0" indent="0" rtl="0">
              <a:buNone/>
            </a:pPr>
            <a:r>
              <a:rPr lang="fi-FI" dirty="0"/>
              <a:t>Ryhmästämme löytyy jo valmista osaamista niin ohjelmointiin, dokumentointiin, kytkentäosaamiseen, kuin teoria-asioihinkin.</a:t>
            </a:r>
          </a:p>
          <a:p>
            <a:pPr marL="0" indent="0" rtl="0">
              <a:buNone/>
            </a:pPr>
            <a:r>
              <a:rPr lang="fi-FI" dirty="0"/>
              <a:t>Läpi projektin ryhmämme toimi tiiviissä yhteistyössä toinen toistaan auttaen, joka helpotti jokaisen omaa osa-aluetta projektin edetessä.</a:t>
            </a:r>
          </a:p>
          <a:p>
            <a:pPr marL="0" indent="0" rtl="0">
              <a:buNone/>
            </a:pPr>
            <a:endParaRPr lang="fi-FI" dirty="0"/>
          </a:p>
          <a:p>
            <a:pPr marL="0" indent="0" rtl="0">
              <a:buNone/>
            </a:pPr>
            <a:endParaRPr lang="fi-FI" dirty="0"/>
          </a:p>
          <a:p>
            <a:pPr marL="0" indent="0" rtl="0">
              <a:buNone/>
            </a:pPr>
            <a:endParaRPr lang="fi-FI" dirty="0"/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80919F81-09E4-41AD-9E45-21C8A7FBC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3</a:t>
            </a:fld>
            <a:endParaRPr lang="fi-FI"/>
          </a:p>
        </p:txBody>
      </p:sp>
      <p:pic>
        <p:nvPicPr>
          <p:cNvPr id="14" name="Kuva 13">
            <a:extLst>
              <a:ext uri="{FF2B5EF4-FFF2-40B4-BE49-F238E27FC236}">
                <a16:creationId xmlns:a16="http://schemas.microsoft.com/office/drawing/2014/main" id="{55BF5465-EEAD-4260-A742-F52D62AF4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399" y="1551"/>
            <a:ext cx="2375730" cy="1104568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9412B324-B587-4BFB-8E6E-BE1B37FCB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99" y="-1"/>
            <a:ext cx="4231667" cy="6829203"/>
          </a:xfrm>
          <a:prstGeom prst="rect">
            <a:avLst/>
          </a:prstGeom>
        </p:spPr>
      </p:pic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6896C2C3-6492-4F26-85F2-96F30F033649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04090B76-1894-47BC-98FD-920804A49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9" y="1523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Kuva 11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C1A66FFC-8759-420D-94A4-EFD927CF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620"/>
            <a:ext cx="12192000" cy="6864620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ALKUVAIHE</a:t>
            </a:r>
          </a:p>
          <a:p>
            <a:pPr rtl="0"/>
            <a:r>
              <a:rPr lang="fi-FI" sz="1200" dirty="0">
                <a:latin typeface="+mj-lt"/>
              </a:rPr>
              <a:t>Tarvittavat komponentit valittuamme, alkoi jokainen tekemään koodia ja testikytkentää omille komponenteilleen, sekä miettimään, miten komponentit yhdistetään niin ohjelmallisesti, kuin kytkennällisesti.</a:t>
            </a:r>
          </a:p>
          <a:p>
            <a:pPr rtl="0"/>
            <a:endParaRPr lang="fi-FI" sz="1200" dirty="0">
              <a:latin typeface="+mj-lt"/>
            </a:endParaRPr>
          </a:p>
          <a:p>
            <a:pPr rtl="0"/>
            <a:r>
              <a:rPr lang="fi-FI" sz="1200" dirty="0">
                <a:latin typeface="+mj-lt"/>
              </a:rPr>
              <a:t>Kuvassa esimerkkikoodi liittyen lämpötilasensorin perustoimintaan.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4</a:t>
            </a:fld>
            <a:endParaRPr lang="fi-FI"/>
          </a:p>
        </p:txBody>
      </p:sp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1FCF8994-0BB5-4B82-BF30-E96A4B1E8470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3" name="Kuva 12">
            <a:extLst>
              <a:ext uri="{FF2B5EF4-FFF2-40B4-BE49-F238E27FC236}">
                <a16:creationId xmlns:a16="http://schemas.microsoft.com/office/drawing/2014/main" id="{084A0FB7-346A-4816-ABB1-179737584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166" y="778954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kytkentäkaavio.pdf - Google Chrome 2021-12-13 10-44-29">
            <a:hlinkClick r:id="" action="ppaction://media"/>
            <a:extLst>
              <a:ext uri="{FF2B5EF4-FFF2-40B4-BE49-F238E27FC236}">
                <a16:creationId xmlns:a16="http://schemas.microsoft.com/office/drawing/2014/main" id="{81C92DA6-D262-4133-B3B9-A50A6C410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24572"/>
            <a:ext cx="12192000" cy="6858000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ALKUVAIHE</a:t>
            </a:r>
          </a:p>
          <a:p>
            <a:pPr rtl="0"/>
            <a:r>
              <a:rPr lang="fi-FI" sz="1200" dirty="0">
                <a:latin typeface="+mj-lt"/>
              </a:rPr>
              <a:t>Kun ajatus lopputuotteesta alkoi olla selvä, aloimme työstämään kytkentäkaaviota.</a:t>
            </a:r>
          </a:p>
          <a:p>
            <a:pPr rtl="0"/>
            <a:endParaRPr lang="fi-FI" sz="1200" dirty="0">
              <a:latin typeface="+mj-lt"/>
            </a:endParaRPr>
          </a:p>
          <a:p>
            <a:pPr rtl="0"/>
            <a:r>
              <a:rPr lang="fi-FI" sz="1200" dirty="0">
                <a:latin typeface="+mj-lt"/>
              </a:rPr>
              <a:t>Usean eri komponentin ja hyppylankamäärän vuoksi kytkentäkaaviosta tuli monimutkainen, joten perinteisen kytkentäkaavion lisäksi teimme myös kytkentälistan helpottamaan loppuvaiheen kytkentää.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5</a:t>
            </a:fld>
            <a:endParaRPr lang="fi-FI"/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C579D0A7-69F1-4AB9-9D2E-B162926EF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9217" y="-24572"/>
            <a:ext cx="1560050" cy="725327"/>
          </a:xfrm>
          <a:prstGeom prst="rect">
            <a:avLst/>
          </a:prstGeom>
        </p:spPr>
      </p:pic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1FCF8994-0BB5-4B82-BF30-E96A4B1E8470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</p:spTree>
    <p:extLst>
      <p:ext uri="{BB962C8B-B14F-4D97-AF65-F5344CB8AC3E}">
        <p14:creationId xmlns:p14="http://schemas.microsoft.com/office/powerpoint/2010/main" val="17841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2162720" y="2446958"/>
            <a:ext cx="330224" cy="185751"/>
          </a:xfr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B5D8A61D-C973-4E28-BFC3-BC165E43D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39" y="237374"/>
            <a:ext cx="7773708" cy="44900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665862" y="4076700"/>
            <a:ext cx="6289285" cy="278130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ETENEMINEN</a:t>
            </a:r>
          </a:p>
          <a:p>
            <a:pPr rtl="0"/>
            <a:r>
              <a:rPr lang="fi-FI" sz="1200" dirty="0">
                <a:latin typeface="+mj-lt"/>
              </a:rPr>
              <a:t>Projektin edetessä matkallemme osui harmittavia laiterikkoja, joista kuitenkin pääsimme eteenpäin hankkimalla uusia komponentteja tilalle.</a:t>
            </a:r>
          </a:p>
          <a:p>
            <a:pPr rtl="0"/>
            <a:endParaRPr lang="fi-FI" sz="1200" dirty="0">
              <a:latin typeface="+mj-lt"/>
            </a:endParaRPr>
          </a:p>
          <a:p>
            <a:pPr rtl="0"/>
            <a:endParaRPr lang="fi-FI" sz="1200" dirty="0">
              <a:latin typeface="+mj-lt"/>
            </a:endParaRPr>
          </a:p>
          <a:p>
            <a:pPr rtl="0"/>
            <a:r>
              <a:rPr lang="fi-FI" sz="1200" dirty="0">
                <a:latin typeface="+mj-lt"/>
              </a:rPr>
              <a:t>Kuvassa 2.8”-kokoisen kosketusnäytön ensimmäinen valikkoversio, sekä ensimmäinen testi liittyen SD-kortin datan lukemiseen näytöltä.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6</a:t>
            </a:fld>
            <a:endParaRPr lang="fi-FI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FA5B8ABF-53AA-44F1-8CA1-726EF18C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54" y="237375"/>
            <a:ext cx="3587103" cy="63770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Alatunnisteen paikkamerkki 1">
            <a:extLst>
              <a:ext uri="{FF2B5EF4-FFF2-40B4-BE49-F238E27FC236}">
                <a16:creationId xmlns:a16="http://schemas.microsoft.com/office/drawing/2014/main" id="{E4046B4D-4F81-41DE-8854-9FADFEF6C7C1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F42C8487-8F7B-48EC-B3D8-F8BA1BADB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584" y="271687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2162720" y="2446958"/>
            <a:ext cx="330224" cy="185751"/>
          </a:xfr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495087" y="2033899"/>
            <a:ext cx="7460059" cy="4824101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8561" y="2256091"/>
            <a:ext cx="7193439" cy="4601910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6965513" y="2539833"/>
            <a:ext cx="4905121" cy="369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ETENEMINEN</a:t>
            </a:r>
          </a:p>
          <a:p>
            <a:pPr rtl="0"/>
            <a:r>
              <a:rPr lang="fi-FI" sz="1200" dirty="0">
                <a:latin typeface="+mj-lt"/>
              </a:rPr>
              <a:t>Kun olimme viimein saaneet valmiiksi komponenttien yksilökohtaiset, toimivat koodit ja kytkennät, aloimme kasaamaan pääkoodia, joka tulisi sisältämään jokaisen komponentin koodin.</a:t>
            </a:r>
          </a:p>
          <a:p>
            <a:pPr rtl="0"/>
            <a:endParaRPr lang="fi-FI" sz="1200" dirty="0">
              <a:latin typeface="+mj-lt"/>
            </a:endParaRPr>
          </a:p>
          <a:p>
            <a:pPr rtl="0"/>
            <a:r>
              <a:rPr lang="fi-FI" sz="1200" dirty="0">
                <a:latin typeface="+mj-lt"/>
              </a:rPr>
              <a:t>Suurin haaste tässä vaiheessa oli saada näytölle kaikki näkyviin.</a:t>
            </a:r>
          </a:p>
          <a:p>
            <a:pPr rtl="0"/>
            <a:endParaRPr lang="fi-FI" sz="1200" dirty="0">
              <a:latin typeface="+mj-lt"/>
            </a:endParaRPr>
          </a:p>
          <a:p>
            <a:pPr rtl="0"/>
            <a:r>
              <a:rPr lang="fi-FI" sz="1200" dirty="0">
                <a:latin typeface="+mj-lt"/>
              </a:rPr>
              <a:t>Koodiakin alkoi kertyä suuri määrä, joten aloimme tekemään myös aliohjelmia koodiin, jotta saadaan koodinäkymää siistittyä ja rivejä vähemmäksi.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7</a:t>
            </a:fld>
            <a:endParaRPr lang="fi-FI"/>
          </a:p>
        </p:txBody>
      </p:sp>
      <p:pic>
        <p:nvPicPr>
          <p:cNvPr id="13" name="Kuva 12" descr="Kuva, joka sisältää kohteen teksti, elektroniikka&#10;&#10;Kuvaus luotu automaattisesti">
            <a:extLst>
              <a:ext uri="{FF2B5EF4-FFF2-40B4-BE49-F238E27FC236}">
                <a16:creationId xmlns:a16="http://schemas.microsoft.com/office/drawing/2014/main" id="{7B2DF64D-F6D3-4F99-ACE0-E75EA4AE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3" y="225254"/>
            <a:ext cx="3970357" cy="64074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Alatunnisteen paikkamerkki 1">
            <a:extLst>
              <a:ext uri="{FF2B5EF4-FFF2-40B4-BE49-F238E27FC236}">
                <a16:creationId xmlns:a16="http://schemas.microsoft.com/office/drawing/2014/main" id="{2B8CDC9A-E282-4952-A784-F64225423F5B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369CD7B9-7178-4916-AF64-0E0AD3E21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096" y="127040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rojektikoodi _ Arduino 1.8.16 2021-12-10 09-59-06">
            <a:hlinkClick r:id="" action="ppaction://media"/>
            <a:extLst>
              <a:ext uri="{FF2B5EF4-FFF2-40B4-BE49-F238E27FC236}">
                <a16:creationId xmlns:a16="http://schemas.microsoft.com/office/drawing/2014/main" id="{6929A2B6-82A9-4800-9A19-47A594AF4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8609" cy="6480511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LOPPUTULOS KOODITASOLLA</a:t>
            </a:r>
          </a:p>
          <a:p>
            <a:pPr rtl="0"/>
            <a:r>
              <a:rPr lang="fi-FI" sz="1200" dirty="0">
                <a:latin typeface="+mj-lt"/>
              </a:rPr>
              <a:t>Lukemattomien tuntien koodaamisen ja kytkennän jälkeen koodimme oli valmis ja kytkentä toimiva.</a:t>
            </a:r>
          </a:p>
          <a:p>
            <a:pPr rtl="0"/>
            <a:endParaRPr lang="fi-FI" sz="1200" dirty="0">
              <a:latin typeface="+mj-lt"/>
            </a:endParaRPr>
          </a:p>
          <a:p>
            <a:pPr rtl="0"/>
            <a:r>
              <a:rPr lang="fi-FI" sz="1200" dirty="0">
                <a:latin typeface="+mj-lt"/>
              </a:rPr>
              <a:t>Koodista tuli pitkä, mutta toimiva ja haasteellisuus tässä projektissa ensimmäisen vuoden opiskelijalle on varmasti hyvä.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8</a:t>
            </a:fld>
            <a:endParaRPr lang="fi-FI"/>
          </a:p>
        </p:txBody>
      </p:sp>
      <p:sp>
        <p:nvSpPr>
          <p:cNvPr id="16" name="Alatunnisteen paikkamerkki 1">
            <a:extLst>
              <a:ext uri="{FF2B5EF4-FFF2-40B4-BE49-F238E27FC236}">
                <a16:creationId xmlns:a16="http://schemas.microsoft.com/office/drawing/2014/main" id="{F6FB0C8B-2B2A-43DB-B285-B2556BACC640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F3C5D6D2-CA72-4762-B90C-0DB0D361D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584" y="529743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tsikko 7">
            <a:extLst>
              <a:ext uri="{FF2B5EF4-FFF2-40B4-BE49-F238E27FC236}">
                <a16:creationId xmlns:a16="http://schemas.microsoft.com/office/drawing/2014/main" id="{097D2725-75F4-45AA-950F-2F67BBF8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</p:spPr>
        <p:txBody>
          <a:bodyPr rtlCol="0"/>
          <a:lstStyle/>
          <a:p>
            <a:pPr rtl="0"/>
            <a:r>
              <a:rPr lang="fi-FI"/>
              <a:t>Otsikko:</a:t>
            </a:r>
          </a:p>
        </p:txBody>
      </p:sp>
      <p:pic>
        <p:nvPicPr>
          <p:cNvPr id="5" name="Kuvan paikkamerkki 4" descr="Abstrakti rakennus" title="Abstrakti rakennus">
            <a:extLst>
              <a:ext uri="{FF2B5EF4-FFF2-40B4-BE49-F238E27FC236}">
                <a16:creationId xmlns:a16="http://schemas.microsoft.com/office/drawing/2014/main" id="{A0DC386B-E165-424D-B694-E2C45FFA40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rojektikoodi _ Arduino 1.8.16 2021-12-10 09-59-06">
            <a:hlinkClick r:id="" action="ppaction://media"/>
            <a:extLst>
              <a:ext uri="{FF2B5EF4-FFF2-40B4-BE49-F238E27FC236}">
                <a16:creationId xmlns:a16="http://schemas.microsoft.com/office/drawing/2014/main" id="{6929A2B6-82A9-4800-9A19-47A594AF4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8609" cy="6480511"/>
          </a:xfrm>
          <a:prstGeom prst="rect">
            <a:avLst/>
          </a:prstGeom>
        </p:spPr>
      </p:pic>
      <p:sp>
        <p:nvSpPr>
          <p:cNvPr id="11" name="Suorakulmio 10">
            <a:extLst>
              <a:ext uri="{FF2B5EF4-FFF2-40B4-BE49-F238E27FC236}">
                <a16:creationId xmlns:a16="http://schemas.microsoft.com/office/drawing/2014/main" id="{618826A1-4E90-405A-AE28-5500B0A3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68221" y="4076700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487" y="4223911"/>
            <a:ext cx="5357513" cy="2634089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7050026" y="4485342"/>
            <a:ext cx="4905121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fi-FI" sz="3200" b="1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PROJEKTIN LOPPUTULOS TUOTTEENA</a:t>
            </a:r>
          </a:p>
          <a:p>
            <a:pPr rtl="0"/>
            <a:r>
              <a:rPr lang="fi-FI" sz="1200" dirty="0">
                <a:latin typeface="+mj-lt"/>
              </a:rPr>
              <a:t>Tiukka aikataulu ja iso työmäärä vaikuttivat tuotteemme ulkonäköön sen verran, ettemme kerenneet tehdä koteloa tuotteelle, mutta olemme silti tyytyväisiä lopputulokseen, sillä saimme tuotteesta juuri niin monipuolisen, kuin halusimme.</a:t>
            </a:r>
          </a:p>
        </p:txBody>
      </p:sp>
      <p:sp>
        <p:nvSpPr>
          <p:cNvPr id="2" name="Alatunnisteen paikkamerkki 1">
            <a:extLst>
              <a:ext uri="{FF2B5EF4-FFF2-40B4-BE49-F238E27FC236}">
                <a16:creationId xmlns:a16="http://schemas.microsoft.com/office/drawing/2014/main" id="{3D8BBA11-131E-446B-BC9B-D0A09B1A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/>
              <a:t>Lisää alatunniste</a:t>
            </a:r>
          </a:p>
        </p:txBody>
      </p:sp>
      <p:sp>
        <p:nvSpPr>
          <p:cNvPr id="9" name="Suorakulmio: Yksi kulma leikattu 8" descr="Alatunnisteen korostusruutu">
            <a:extLst>
              <a:ext uri="{FF2B5EF4-FFF2-40B4-BE49-F238E27FC236}">
                <a16:creationId xmlns:a16="http://schemas.microsoft.com/office/drawing/2014/main" id="{DF712259-BEF9-4B45-8D68-5F74C49207D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i-FI">
              <a:solidFill>
                <a:schemeClr val="bg1"/>
              </a:solidFill>
            </a:endParaRP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06B3DE3-5308-4ADE-BC26-29765480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i-FI" smtClean="0"/>
              <a:pPr rtl="0"/>
              <a:t>9</a:t>
            </a:fld>
            <a:endParaRPr lang="fi-FI"/>
          </a:p>
        </p:txBody>
      </p:sp>
      <p:sp>
        <p:nvSpPr>
          <p:cNvPr id="13" name="Alatunnisteen paikkamerkki 1">
            <a:extLst>
              <a:ext uri="{FF2B5EF4-FFF2-40B4-BE49-F238E27FC236}">
                <a16:creationId xmlns:a16="http://schemas.microsoft.com/office/drawing/2014/main" id="{BFC6C3CC-6120-4FFD-B5C8-F2143F0D2D7C}"/>
              </a:ext>
            </a:extLst>
          </p:cNvPr>
          <p:cNvSpPr txBox="1">
            <a:spLocks/>
          </p:cNvSpPr>
          <p:nvPr/>
        </p:nvSpPr>
        <p:spPr>
          <a:xfrm>
            <a:off x="9235682" y="6539210"/>
            <a:ext cx="4114800" cy="236075"/>
          </a:xfrm>
          <a:prstGeom prst="rect">
            <a:avLst/>
          </a:prstGeom>
        </p:spPr>
        <p:txBody>
          <a:bodyPr rtlCol="0"/>
          <a:lstStyle>
            <a:defPPr rtl="0"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bg1"/>
                </a:solidFill>
              </a:rPr>
              <a:t>TVT21SPL / RYHMÄ 9</a:t>
            </a:r>
          </a:p>
        </p:txBody>
      </p:sp>
      <p:pic>
        <p:nvPicPr>
          <p:cNvPr id="16" name="Kuva 15">
            <a:extLst>
              <a:ext uri="{FF2B5EF4-FFF2-40B4-BE49-F238E27FC236}">
                <a16:creationId xmlns:a16="http://schemas.microsoft.com/office/drawing/2014/main" id="{31CD54B6-9F6C-415D-8C8F-915CC3841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097" y="639851"/>
            <a:ext cx="1560050" cy="7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ema">
  <a:themeElements>
    <a:clrScheme name="Mukautettu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FFFFFF"/>
      </a:hlink>
      <a:folHlink>
        <a:srgbClr val="FFFFFF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046_TF34357351" id="{500CDD7E-4FC7-414A-807B-B6756A4B51E6}" vid="{3E66B18C-4317-44FE-9311-7350B61438B3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6ECC83F8D6BFE4428804C4C3A1B4B79C" ma:contentTypeVersion="7" ma:contentTypeDescription="Luo uusi asiakirja." ma:contentTypeScope="" ma:versionID="9de099f5a5781734950a6035609aabf7">
  <xsd:schema xmlns:xsd="http://www.w3.org/2001/XMLSchema" xmlns:xs="http://www.w3.org/2001/XMLSchema" xmlns:p="http://schemas.microsoft.com/office/2006/metadata/properties" xmlns:ns2="7b94f722-3b90-4565-8fc9-e75b6fdf0e0d" targetNamespace="http://schemas.microsoft.com/office/2006/metadata/properties" ma:root="true" ma:fieldsID="a560258ca5f0663efaaef9116158f8e0" ns2:_="">
    <xsd:import namespace="7b94f722-3b90-4565-8fc9-e75b6fdf0e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f722-3b90-4565-8fc9-e75b6fdf0e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3B18BB-C24E-408B-9A12-8848DDD7A30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061CD5-7AE7-47CB-BD72-99778A693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94f722-3b90-4565-8fc9-e75b6fdf0e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Tumma modernistinen esitys</Template>
  <TotalTime>135</TotalTime>
  <Words>582</Words>
  <Application>Microsoft Office PowerPoint</Application>
  <PresentationFormat>Laajakuva</PresentationFormat>
  <Paragraphs>105</Paragraphs>
  <Slides>13</Slides>
  <Notes>13</Notes>
  <HiddenSlides>0</HiddenSlides>
  <MMClips>4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13</vt:i4>
      </vt:variant>
    </vt:vector>
  </HeadingPairs>
  <TitlesOfParts>
    <vt:vector size="14" baseType="lpstr">
      <vt:lpstr>Office-teema</vt:lpstr>
      <vt:lpstr>IR-lämpömittari</vt:lpstr>
      <vt:lpstr>Projektiaiheen esittely</vt:lpstr>
      <vt:lpstr>Ryhmän esittely</vt:lpstr>
      <vt:lpstr>Otsikko:</vt:lpstr>
      <vt:lpstr>Otsikko:</vt:lpstr>
      <vt:lpstr>Otsikko:</vt:lpstr>
      <vt:lpstr>PowerPoint-esitys</vt:lpstr>
      <vt:lpstr>Otsikko:</vt:lpstr>
      <vt:lpstr>Otsikko:</vt:lpstr>
      <vt:lpstr>Projektin onnistumiset ja kesken jääneet asiat</vt:lpstr>
      <vt:lpstr>Projektin anti</vt:lpstr>
      <vt:lpstr>Risut ja ruusut</vt:lpstr>
      <vt:lpstr>Kiitos, kun olit mukana katsomassa esitystä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IR-lämpömittari</dc:title>
  <dc:creator>Joni Karjalainen</dc:creator>
  <cp:lastModifiedBy>Joni Karjalainen</cp:lastModifiedBy>
  <cp:revision>5</cp:revision>
  <dcterms:created xsi:type="dcterms:W3CDTF">2021-12-10T07:31:14Z</dcterms:created>
  <dcterms:modified xsi:type="dcterms:W3CDTF">2021-12-15T09:51:27Z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0x0101006ECC83F8D6BFE4428804C4C3A1B4B79C</vt:lpwstr>
  </property>
</Properties>
</file>